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66" y="1396314"/>
            <a:ext cx="8056604" cy="409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31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" y="420129"/>
            <a:ext cx="10935730" cy="580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78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2" y="580768"/>
            <a:ext cx="11009870" cy="569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56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8" y="1062681"/>
            <a:ext cx="9489990" cy="4411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05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8" y="543697"/>
            <a:ext cx="11108724" cy="5745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76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" y="543697"/>
            <a:ext cx="11182865" cy="5659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99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" y="580767"/>
            <a:ext cx="10873946" cy="580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90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" y="568410"/>
            <a:ext cx="10997514" cy="5733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39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8" y="531340"/>
            <a:ext cx="10923373" cy="5548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5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" y="383058"/>
            <a:ext cx="11219935" cy="6141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84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" y="605482"/>
            <a:ext cx="10948087" cy="5597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23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2018-11-11T13:32:22Z</dcterms:created>
  <dcterms:modified xsi:type="dcterms:W3CDTF">2018-11-11T13:43:27Z</dcterms:modified>
</cp:coreProperties>
</file>